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Default Extension="fntdata" ContentType="application/x-fontdata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0" autoCompressPictures="0">
  <p:sldMasterIdLst>
    <p:sldMasterId id="2147483648" r:id="rId1"/>
  </p:sldMasterIdLst>
  <p:sldIdLst>
    <p:sldId id="256" r:id="rId7"/>
    <p:sldId id="257" r:id="rId8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2191695" cy="6858000" type="screen4x3"/>
  <p:notesSz cx="6858000" cy="9144000"/>
  <p:embeddedFontLst>
    <p:embeddedFont>
      <p:font typeface="Mulish"/>
      <p:regular r:id="rIdFont1"/>
      <p:bold r:id="rIdFont2"/>
    </p:embeddedFont>
    <p:embeddedFont>
      <p:font typeface="Fredoka"/>
      <p:regular r:id="rIdFont3"/>
      <p:bold r:id="rIdFont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Font1" Type="http://schemas.openxmlformats.org/officeDocument/2006/relationships/font" Target="fonts/font1.fntdata"/><Relationship Id="rIdFont2" Type="http://schemas.openxmlformats.org/officeDocument/2006/relationships/font" Target="fonts/font2.fntdata"/><Relationship Id="rIdFont3" Type="http://schemas.openxmlformats.org/officeDocument/2006/relationships/font" Target="fonts/font3.fntdata"/><Relationship Id="rIdFont4" Type="http://schemas.openxmlformats.org/officeDocument/2006/relationships/font" Target="fonts/font4.fntdata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English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Indonesian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Italian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Japanese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Korean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Nepali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Persian (Farsi)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Spanish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Swahili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Tamil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Telugu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Afrikaans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Urdu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Cantonese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Chinese (Mandarin, Simplified)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Chinese (Mandarin, Traditional)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Filipino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French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German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Hindi — Replace the dashed box with your session QR code: Insert ▸ Picture, then drag it over the card. Delete the placeholder text first. The rest of the slide is a fixed branded image — nothing else needs to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slide" Target="slide2.xml"/><Relationship Id="rId4" Type="http://schemas.openxmlformats.org/officeDocument/2006/relationships/slide" Target="slide3.xml"/><Relationship Id="rId5" Type="http://schemas.openxmlformats.org/officeDocument/2006/relationships/slide" Target="slide4.xml"/><Relationship Id="rId6" Type="http://schemas.openxmlformats.org/officeDocument/2006/relationships/slide" Target="slide5.xml"/><Relationship Id="rId7" Type="http://schemas.openxmlformats.org/officeDocument/2006/relationships/slide" Target="slide6.xml"/><Relationship Id="rId8" Type="http://schemas.openxmlformats.org/officeDocument/2006/relationships/slide" Target="slide7.xml"/><Relationship Id="rId9" Type="http://schemas.openxmlformats.org/officeDocument/2006/relationships/slide" Target="slide8.xml"/><Relationship Id="rId10" Type="http://schemas.openxmlformats.org/officeDocument/2006/relationships/slide" Target="slide9.xml"/><Relationship Id="rId11" Type="http://schemas.openxmlformats.org/officeDocument/2006/relationships/slide" Target="slide10.xml"/><Relationship Id="rId12" Type="http://schemas.openxmlformats.org/officeDocument/2006/relationships/slide" Target="slide11.xml"/><Relationship Id="rId13" Type="http://schemas.openxmlformats.org/officeDocument/2006/relationships/slide" Target="slide12.xml"/><Relationship Id="rId14" Type="http://schemas.openxmlformats.org/officeDocument/2006/relationships/slide" Target="slide13.xml"/><Relationship Id="rId15" Type="http://schemas.openxmlformats.org/officeDocument/2006/relationships/slide" Target="slide14.xml"/><Relationship Id="rId16" Type="http://schemas.openxmlformats.org/officeDocument/2006/relationships/slide" Target="slide15.xml"/><Relationship Id="rId17" Type="http://schemas.openxmlformats.org/officeDocument/2006/relationships/slide" Target="slide16.xml"/><Relationship Id="rId18" Type="http://schemas.openxmlformats.org/officeDocument/2006/relationships/slide" Target="slide17.xml"/><Relationship Id="rId19" Type="http://schemas.openxmlformats.org/officeDocument/2006/relationships/slide" Target="slide18.xml"/><Relationship Id="rId20" Type="http://schemas.openxmlformats.org/officeDocument/2006/relationships/slide" Target="slide19.xml"/><Relationship Id="rId21" Type="http://schemas.openxmlformats.org/officeDocument/2006/relationships/slide" Target="slide20.xml"/><Relationship Id="rId22" Type="http://schemas.openxmlformats.org/officeDocument/2006/relationships/slide" Target="slide21.xml"/><Relationship Id="rId23" Type="http://schemas.openxmlformats.org/officeDocument/2006/relationships/hyperlink" Target="https://sunflowerai.io/blogs/how-to-use-sunflower-ai-live-translation-for-church-and-conference-events" TargetMode="External"/><Relationship Id="rId24" Type="http://schemas.openxmlformats.org/officeDocument/2006/relationships/hyperlink" Target="mailto:support@sunflowerai.io" TargetMode="External"/><Relationship Id="rId25" Type="http://schemas.openxmlformats.org/officeDocument/2006/relationships/hyperlink" Target="https://app.sunflowerai.io" TargetMode="Externa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notesSlide" Target="../notesSlides/notesSlide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notesSlide" Target="../notesSlides/notesSlide10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notesSlide" Target="../notesSlides/notesSlide1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notesSlide" Target="../notesSlides/notesSlide1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notesSlide" Target="../notesSlides/notesSlide1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notesSlide" Target="../notesSlides/notesSlide14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notesSlide" Target="../notesSlides/notesSlide15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notesSlide" Target="../notesSlides/notesSlide16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notesSlide" Target="../notesSlides/notesSlide1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notesSlide" Target="../notesSlides/notesSlide18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1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notesSlide" Target="../notesSlides/notesSlide19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openxmlformats.org/officeDocument/2006/relationships/notesSlide" Target="../notesSlides/notesSlide20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notesSlide" Target="../notesSlides/notesSlide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3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4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5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notesSlide" Target="../notesSlides/notesSlide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notesSlide" Target="../notesSlides/notesSlide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0-conte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>
            <a:hlinkClick action="ppaction://hlinksldjump" r:id="rId3"/>
          </p:cNvPr>
          <p:cNvSpPr/>
          <p:nvPr/>
        </p:nvSpPr>
        <p:spPr>
          <a:xfrm>
            <a:off x="4800479" y="293370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>
            <a:hlinkClick action="ppaction://hlinksldjump" r:id="rId4"/>
          </p:cNvPr>
          <p:cNvSpPr/>
          <p:nvPr/>
        </p:nvSpPr>
        <p:spPr>
          <a:xfrm>
            <a:off x="7099072" y="293370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>
            <a:hlinkClick action="ppaction://hlinksldjump" r:id="rId5"/>
          </p:cNvPr>
          <p:cNvSpPr/>
          <p:nvPr/>
        </p:nvSpPr>
        <p:spPr>
          <a:xfrm>
            <a:off x="9397665" y="293370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>
            <a:hlinkClick action="ppaction://hlinksldjump" r:id="rId6"/>
          </p:cNvPr>
          <p:cNvSpPr/>
          <p:nvPr/>
        </p:nvSpPr>
        <p:spPr>
          <a:xfrm>
            <a:off x="4800479" y="331083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>
            <a:hlinkClick action="ppaction://hlinksldjump" r:id="rId7"/>
          </p:cNvPr>
          <p:cNvSpPr/>
          <p:nvPr/>
        </p:nvSpPr>
        <p:spPr>
          <a:xfrm>
            <a:off x="7099072" y="331083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>
            <a:hlinkClick action="ppaction://hlinksldjump" r:id="rId8"/>
          </p:cNvPr>
          <p:cNvSpPr/>
          <p:nvPr/>
        </p:nvSpPr>
        <p:spPr>
          <a:xfrm>
            <a:off x="9397665" y="331083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>
            <a:hlinkClick action="ppaction://hlinksldjump" r:id="rId9"/>
          </p:cNvPr>
          <p:cNvSpPr/>
          <p:nvPr/>
        </p:nvSpPr>
        <p:spPr>
          <a:xfrm>
            <a:off x="4800479" y="368796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>
            <a:hlinkClick action="ppaction://hlinksldjump" r:id="rId10"/>
          </p:cNvPr>
          <p:cNvSpPr/>
          <p:nvPr/>
        </p:nvSpPr>
        <p:spPr>
          <a:xfrm>
            <a:off x="7099072" y="368796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>
            <a:hlinkClick action="ppaction://hlinksldjump" r:id="rId11"/>
          </p:cNvPr>
          <p:cNvSpPr/>
          <p:nvPr/>
        </p:nvSpPr>
        <p:spPr>
          <a:xfrm>
            <a:off x="9397665" y="3687960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>
            <a:hlinkClick action="ppaction://hlinksldjump" r:id="rId12"/>
          </p:cNvPr>
          <p:cNvSpPr/>
          <p:nvPr/>
        </p:nvSpPr>
        <p:spPr>
          <a:xfrm>
            <a:off x="4800479" y="406509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>
            <a:hlinkClick action="ppaction://hlinksldjump" r:id="rId13"/>
          </p:cNvPr>
          <p:cNvSpPr/>
          <p:nvPr/>
        </p:nvSpPr>
        <p:spPr>
          <a:xfrm>
            <a:off x="7099072" y="406509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>
            <a:hlinkClick action="ppaction://hlinksldjump" r:id="rId14"/>
          </p:cNvPr>
          <p:cNvSpPr/>
          <p:nvPr/>
        </p:nvSpPr>
        <p:spPr>
          <a:xfrm>
            <a:off x="9397665" y="406509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>
            <a:hlinkClick action="ppaction://hlinksldjump" r:id="rId15"/>
          </p:cNvPr>
          <p:cNvSpPr/>
          <p:nvPr/>
        </p:nvSpPr>
        <p:spPr>
          <a:xfrm>
            <a:off x="4800479" y="444222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>
            <a:hlinkClick action="ppaction://hlinksldjump" r:id="rId16"/>
          </p:cNvPr>
          <p:cNvSpPr/>
          <p:nvPr/>
        </p:nvSpPr>
        <p:spPr>
          <a:xfrm>
            <a:off x="7099072" y="444222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>
            <a:hlinkClick action="ppaction://hlinksldjump" r:id="rId17"/>
          </p:cNvPr>
          <p:cNvSpPr/>
          <p:nvPr/>
        </p:nvSpPr>
        <p:spPr>
          <a:xfrm>
            <a:off x="9397665" y="4442221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>
            <a:hlinkClick action="ppaction://hlinksldjump" r:id="rId18"/>
          </p:cNvPr>
          <p:cNvSpPr/>
          <p:nvPr/>
        </p:nvSpPr>
        <p:spPr>
          <a:xfrm>
            <a:off x="4800479" y="4819352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>
            <a:hlinkClick action="ppaction://hlinksldjump" r:id="rId19"/>
          </p:cNvPr>
          <p:cNvSpPr/>
          <p:nvPr/>
        </p:nvSpPr>
        <p:spPr>
          <a:xfrm>
            <a:off x="7099072" y="4819352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>
            <a:hlinkClick action="ppaction://hlinksldjump" r:id="rId20"/>
          </p:cNvPr>
          <p:cNvSpPr/>
          <p:nvPr/>
        </p:nvSpPr>
        <p:spPr>
          <a:xfrm>
            <a:off x="9397665" y="4819352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>
            <a:hlinkClick action="ppaction://hlinksldjump" r:id="rId21"/>
          </p:cNvPr>
          <p:cNvSpPr/>
          <p:nvPr/>
        </p:nvSpPr>
        <p:spPr>
          <a:xfrm>
            <a:off x="4800479" y="5196482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>
            <a:hlinkClick action="ppaction://hlinksldjump" r:id="rId22"/>
          </p:cNvPr>
          <p:cNvSpPr/>
          <p:nvPr/>
        </p:nvSpPr>
        <p:spPr>
          <a:xfrm>
            <a:off x="7099072" y="5196482"/>
            <a:ext cx="2184295" cy="31998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>
            <a:hlinkClick r:id="rId23"/>
          </p:cNvPr>
          <p:cNvSpPr/>
          <p:nvPr/>
        </p:nvSpPr>
        <p:spPr>
          <a:xfrm>
            <a:off x="971525" y="3868489"/>
            <a:ext cx="3243479" cy="20716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>
            <a:hlinkClick r:id="rId24"/>
          </p:cNvPr>
          <p:cNvSpPr/>
          <p:nvPr/>
        </p:nvSpPr>
        <p:spPr>
          <a:xfrm>
            <a:off x="609584" y="5201096"/>
            <a:ext cx="1549559" cy="18097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>
            <a:hlinkClick r:id="rId25"/>
          </p:cNvPr>
          <p:cNvSpPr/>
          <p:nvPr/>
        </p:nvSpPr>
        <p:spPr>
          <a:xfrm>
            <a:off x="2229240" y="3402359"/>
            <a:ext cx="1276318" cy="1905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9-h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0-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1-i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2-j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3-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4-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5-f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6-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7-s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8-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1-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19-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20-u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2-a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3-y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4-zh-ha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5-zh-ha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6-fi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7-f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08-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184" y="1085850"/>
            <a:ext cx="4686182" cy="46863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500" b="1">
                <a:solidFill>
                  <a:srgbClr val="78716C"/>
                </a:solidFill>
                <a:latin typeface="Mulish"/>
              </a:rPr>
              <a:t>Paste your session QR code here</a:t>
            </a:r>
          </a:p>
          <a:p>
            <a:pPr algn="ctr">
              <a:spcBef>
                <a:spcPts val="1000"/>
              </a:spcBef>
            </a:pPr>
            <a:r>
              <a:rPr sz="1000">
                <a:solidFill>
                  <a:srgbClr val="A8A29E"/>
                </a:solidFill>
                <a:latin typeface="Mulish"/>
              </a:rPr>
              <a:t>(then delete this text)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Sunflower AI — Session QR slides</dc:title>
  <dc:subject/>
  <dc:creator>Sunflower AI</dc:creator>
  <cp:keywords/>
  <dc:description>Contents slide + English cover + 19 bilingual slides. Open the contents slide to jump to a language; drop your session QR code onto the card.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