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Default Extension="fntdata" ContentType="application/x-fontdata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0" autoCompressPictures="0">
  <p:sldMasterIdLst>
    <p:sldMasterId id="2147483648" r:id="rId1"/>
  </p:sldMasterIdLst>
  <p:sldIdLst>
    <p:sldId id="256" r:id="rId7"/>
    <p:sldId id="257" r:id="rId9"/>
  </p:sldIdLst>
  <p:sldSz cx="12191695" cy="6858000" type="screen4x3"/>
  <p:notesSz cx="6858000" cy="9144000"/>
  <p:embeddedFontLst>
    <p:embeddedFont>
      <p:font typeface="Mulish"/>
      <p:regular r:id="rIdFont1"/>
      <p:bold r:id="rIdFont2"/>
    </p:embeddedFont>
    <p:embeddedFont>
      <p:font typeface="Fredoka"/>
      <p:regular r:id="rIdFont3"/>
      <p:bold r:id="rIdFont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Font1" Type="http://schemas.openxmlformats.org/officeDocument/2006/relationships/font" Target="fonts/font1.fntdata"/><Relationship Id="rIdFont2" Type="http://schemas.openxmlformats.org/officeDocument/2006/relationships/font" Target="fonts/font2.fntdata"/><Relationship Id="rIdFont3" Type="http://schemas.openxmlformats.org/officeDocument/2006/relationships/font" Target="fonts/font3.fntdata"/><Relationship Id="rIdFont4" Type="http://schemas.openxmlformats.org/officeDocument/2006/relationships/font" Target="fonts/font4.fntdata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Combined — Replace the dashed box with your session QR code: Insert ▸ Picture, then drag it over the card. Delete the placeholder text first. The rest of the slide is a fixed branded image — nothing else needs to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South Asian — Replace the dashed box with your session QR code: Insert ▸ Picture, then drag it over the card. Delete the placeholder text first. The rest of the slide is a fixed branded image — nothing else needs to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notesSlide" Target="../notesSlides/notesSlide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00-combin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67453" y="2533650"/>
            <a:ext cx="3476538" cy="347662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500" b="1">
                <a:solidFill>
                  <a:srgbClr val="78716C"/>
                </a:solidFill>
                <a:latin typeface="Mulish"/>
              </a:rPr>
              <a:t>Paste your session QR code here</a:t>
            </a:r>
          </a:p>
          <a:p>
            <a:pPr algn="ctr">
              <a:spcBef>
                <a:spcPts val="1000"/>
              </a:spcBef>
            </a:pPr>
            <a:r>
              <a:rPr sz="1000">
                <a:solidFill>
                  <a:srgbClr val="A8A29E"/>
                </a:solidFill>
                <a:latin typeface="Mulish"/>
              </a:rPr>
              <a:t>(then delete this text)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01-south-asia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86482" y="2352675"/>
            <a:ext cx="3647983" cy="36480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500" b="1">
                <a:solidFill>
                  <a:srgbClr val="78716C"/>
                </a:solidFill>
                <a:latin typeface="Mulish"/>
              </a:rPr>
              <a:t>Paste your session QR code here</a:t>
            </a:r>
          </a:p>
          <a:p>
            <a:pPr algn="ctr">
              <a:spcBef>
                <a:spcPts val="1000"/>
              </a:spcBef>
            </a:pPr>
            <a:r>
              <a:rPr sz="1000">
                <a:solidFill>
                  <a:srgbClr val="A8A29E"/>
                </a:solidFill>
                <a:latin typeface="Mulish"/>
              </a:rPr>
              <a:t>(then delete this text)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Sunflower AI — Session QR slides (multilingual)</dc:title>
  <dc:subject/>
  <dc:creator>Sunflower AI</dc:creator>
  <cp:keywords/>
  <dc:description>Two one-pager slides showing one shared QR code with “Scan to join” in several languages at once — a general mix and a South Asian set. Drop your session QR code onto the card on each slide.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